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59" r:id="rId5"/>
    <p:sldId id="262" r:id="rId6"/>
    <p:sldId id="268" r:id="rId7"/>
    <p:sldId id="270" r:id="rId8"/>
    <p:sldId id="271" r:id="rId9"/>
    <p:sldId id="265" r:id="rId10"/>
    <p:sldId id="26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4"/>
    <p:restoredTop sz="94601"/>
  </p:normalViewPr>
  <p:slideViewPr>
    <p:cSldViewPr snapToGrid="0" snapToObjects="1">
      <p:cViewPr varScale="1">
        <p:scale>
          <a:sx n="59" d="100"/>
          <a:sy n="59" d="100"/>
        </p:scale>
        <p:origin x="216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/>
          <a:lstStyle/>
          <a:p>
            <a:r>
              <a:rPr lang="en-US" dirty="0" smtClean="0"/>
              <a:t>2017-2018 School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</a:t>
            </a:r>
            <a:r>
              <a:rPr lang="en-US" sz="4000" dirty="0" smtClean="0"/>
              <a:t>Palo Alto</a:t>
            </a:r>
            <a:r>
              <a:rPr lang="en-US" sz="4000" dirty="0" smtClean="0"/>
              <a:t> </a:t>
            </a:r>
            <a:r>
              <a:rPr lang="en-US" sz="4000" dirty="0" smtClean="0"/>
              <a:t>Oct </a:t>
            </a:r>
            <a:r>
              <a:rPr lang="en-US" sz="4000" dirty="0" smtClean="0"/>
              <a:t>11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 smtClean="0"/>
              <a:t> </a:t>
            </a:r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</a:t>
            </a:r>
            <a:r>
              <a:rPr lang="en-US" sz="4000" dirty="0" smtClean="0"/>
              <a:t>home</a:t>
            </a:r>
            <a:r>
              <a:rPr lang="en-US" sz="4000" dirty="0" smtClean="0"/>
              <a:t> </a:t>
            </a:r>
            <a:r>
              <a:rPr lang="en-US" sz="4000" dirty="0" smtClean="0"/>
              <a:t>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</a:t>
            </a:r>
            <a:r>
              <a:rPr lang="en-US" sz="4000" dirty="0" smtClean="0"/>
              <a:t>away</a:t>
            </a:r>
            <a:endParaRPr lang="en-US" sz="4000" dirty="0" smtClean="0"/>
          </a:p>
          <a:p>
            <a:r>
              <a:rPr lang="en-US" sz="4000" dirty="0" smtClean="0"/>
              <a:t>Tickets cost $2</a:t>
            </a:r>
          </a:p>
          <a:p>
            <a:r>
              <a:rPr lang="en-US" sz="4000" dirty="0" smtClean="0"/>
              <a:t>B team starts at 5:30pm</a:t>
            </a:r>
          </a:p>
          <a:p>
            <a:r>
              <a:rPr lang="en-US" sz="4000" dirty="0" smtClean="0"/>
              <a:t>A team starts at 6:30pm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</a:t>
            </a:r>
            <a:r>
              <a:rPr lang="en-US" sz="4000" dirty="0" smtClean="0"/>
              <a:t>Palo Alto</a:t>
            </a:r>
            <a:r>
              <a:rPr lang="en-US" sz="4000" dirty="0" smtClean="0"/>
              <a:t> </a:t>
            </a:r>
            <a:r>
              <a:rPr lang="en-US" sz="4000" dirty="0" smtClean="0"/>
              <a:t>Oct </a:t>
            </a:r>
            <a:r>
              <a:rPr lang="en-US" sz="4000" dirty="0" smtClean="0"/>
              <a:t>10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 smtClean="0"/>
              <a:t> </a:t>
            </a:r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</a:t>
            </a:r>
            <a:r>
              <a:rPr lang="en-US" sz="4000" dirty="0" smtClean="0"/>
              <a:t>Palo Alto</a:t>
            </a:r>
            <a:endParaRPr lang="en-US" sz="4000" dirty="0" smtClean="0"/>
          </a:p>
          <a:p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</a:t>
            </a:r>
            <a:r>
              <a:rPr lang="en-US" sz="4000" dirty="0" smtClean="0"/>
              <a:t>Ellison HS</a:t>
            </a:r>
            <a:endParaRPr lang="en-US" sz="4000" dirty="0" smtClean="0"/>
          </a:p>
          <a:p>
            <a:r>
              <a:rPr lang="en-US" sz="4000" dirty="0"/>
              <a:t>Tickets cost $2</a:t>
            </a:r>
          </a:p>
          <a:p>
            <a:r>
              <a:rPr lang="en-US" sz="4000" dirty="0"/>
              <a:t>B team starts at 5:30pm</a:t>
            </a:r>
          </a:p>
          <a:p>
            <a:r>
              <a:rPr lang="en-US" sz="4000" dirty="0"/>
              <a:t>A team starts at </a:t>
            </a:r>
            <a:r>
              <a:rPr lang="en-US" sz="4000" dirty="0" smtClean="0"/>
              <a:t>6:30pm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346" y="1291864"/>
            <a:ext cx="4710020" cy="3140013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Cross Country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690688"/>
            <a:ext cx="6566066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Meet </a:t>
            </a:r>
            <a:r>
              <a:rPr lang="en-US" sz="4000" dirty="0" smtClean="0"/>
              <a:t>Saturday, Oct 14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Long Branch Park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Choir</a:t>
            </a:r>
            <a:r>
              <a:rPr lang="en-US" sz="6000" b="1" dirty="0" smtClean="0"/>
              <a:t> </a:t>
            </a:r>
            <a:r>
              <a:rPr lang="en-US" sz="6000" b="1" dirty="0" smtClean="0"/>
              <a:t>Concert: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Thursday, Oct 11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Ellison HS starting at 6:30pm 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92" y="365125"/>
            <a:ext cx="5080000" cy="40894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105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As been canceled for this Thursday, Oct 11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92048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Finals Week: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Tuesday: Electives</a:t>
            </a:r>
          </a:p>
          <a:p>
            <a:endParaRPr lang="en-US" sz="4000" dirty="0" smtClean="0"/>
          </a:p>
          <a:p>
            <a:r>
              <a:rPr lang="en-US" sz="4000" dirty="0" smtClean="0"/>
              <a:t>Wednesday: ELAR &amp; History</a:t>
            </a:r>
          </a:p>
          <a:p>
            <a:endParaRPr lang="en-US" sz="4000" dirty="0" smtClean="0"/>
          </a:p>
          <a:p>
            <a:r>
              <a:rPr lang="en-US" sz="4000" dirty="0" smtClean="0"/>
              <a:t>Thursday: Math &amp; Science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89460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Coming up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Early </a:t>
            </a:r>
            <a:r>
              <a:rPr lang="en-US" sz="4000" dirty="0" smtClean="0"/>
              <a:t>out Friday, Oct 13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 smtClean="0"/>
              <a:t>school releases at 1:05pm.</a:t>
            </a:r>
          </a:p>
          <a:p>
            <a:endParaRPr lang="en-US" sz="4000" dirty="0"/>
          </a:p>
          <a:p>
            <a:r>
              <a:rPr lang="en-US" sz="4000" dirty="0" smtClean="0"/>
              <a:t>Remind your parents of the release time.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81529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</TotalTime>
  <Words>231</Words>
  <Application>Microsoft Macintosh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Apple Braille</vt:lpstr>
      <vt:lpstr>Calibri</vt:lpstr>
      <vt:lpstr>Calibri Light</vt:lpstr>
      <vt:lpstr>Arial</vt:lpstr>
      <vt:lpstr>Office Theme</vt:lpstr>
      <vt:lpstr>Leopard News</vt:lpstr>
      <vt:lpstr>Sports- Volleyball</vt:lpstr>
      <vt:lpstr>Sports- Football</vt:lpstr>
      <vt:lpstr>Sports- Cross Country</vt:lpstr>
      <vt:lpstr>Choir Concert:</vt:lpstr>
      <vt:lpstr>Coding Club:</vt:lpstr>
      <vt:lpstr>Finals Week:</vt:lpstr>
      <vt:lpstr>Coming up Events: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21</cp:revision>
  <dcterms:created xsi:type="dcterms:W3CDTF">2017-09-11T01:18:26Z</dcterms:created>
  <dcterms:modified xsi:type="dcterms:W3CDTF">2017-10-12T16:34:02Z</dcterms:modified>
</cp:coreProperties>
</file>